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4"/>
  </p:notesMasterIdLst>
  <p:handoutMasterIdLst>
    <p:handoutMasterId r:id="rId105"/>
  </p:handoutMasterIdLst>
  <p:sldIdLst>
    <p:sldId id="900" r:id="rId2"/>
    <p:sldId id="790" r:id="rId3"/>
    <p:sldId id="749" r:id="rId4"/>
    <p:sldId id="750" r:id="rId5"/>
    <p:sldId id="794" r:id="rId6"/>
    <p:sldId id="894" r:id="rId7"/>
    <p:sldId id="753" r:id="rId8"/>
    <p:sldId id="763" r:id="rId9"/>
    <p:sldId id="782" r:id="rId10"/>
    <p:sldId id="762" r:id="rId11"/>
    <p:sldId id="764" r:id="rId12"/>
    <p:sldId id="797" r:id="rId13"/>
    <p:sldId id="805" r:id="rId14"/>
    <p:sldId id="806" r:id="rId15"/>
    <p:sldId id="807" r:id="rId16"/>
    <p:sldId id="808" r:id="rId17"/>
    <p:sldId id="809" r:id="rId18"/>
    <p:sldId id="810" r:id="rId19"/>
    <p:sldId id="819" r:id="rId20"/>
    <p:sldId id="824" r:id="rId21"/>
    <p:sldId id="684" r:id="rId22"/>
    <p:sldId id="685" r:id="rId23"/>
    <p:sldId id="686" r:id="rId24"/>
    <p:sldId id="687" r:id="rId25"/>
    <p:sldId id="688" r:id="rId26"/>
    <p:sldId id="846" r:id="rId27"/>
    <p:sldId id="863" r:id="rId28"/>
    <p:sldId id="691" r:id="rId29"/>
    <p:sldId id="842" r:id="rId30"/>
    <p:sldId id="692" r:id="rId31"/>
    <p:sldId id="693" r:id="rId32"/>
    <p:sldId id="694" r:id="rId33"/>
    <p:sldId id="695" r:id="rId34"/>
    <p:sldId id="881" r:id="rId35"/>
    <p:sldId id="697" r:id="rId36"/>
    <p:sldId id="698" r:id="rId37"/>
    <p:sldId id="699" r:id="rId38"/>
    <p:sldId id="700" r:id="rId39"/>
    <p:sldId id="701" r:id="rId40"/>
    <p:sldId id="702" r:id="rId41"/>
    <p:sldId id="703" r:id="rId42"/>
    <p:sldId id="704" r:id="rId43"/>
    <p:sldId id="705" r:id="rId44"/>
    <p:sldId id="706" r:id="rId45"/>
    <p:sldId id="707" r:id="rId46"/>
    <p:sldId id="708" r:id="rId47"/>
    <p:sldId id="709" r:id="rId48"/>
    <p:sldId id="710" r:id="rId49"/>
    <p:sldId id="711" r:id="rId50"/>
    <p:sldId id="712" r:id="rId51"/>
    <p:sldId id="713" r:id="rId52"/>
    <p:sldId id="714" r:id="rId53"/>
    <p:sldId id="715" r:id="rId54"/>
    <p:sldId id="716" r:id="rId55"/>
    <p:sldId id="717" r:id="rId56"/>
    <p:sldId id="848" r:id="rId57"/>
    <p:sldId id="719" r:id="rId58"/>
    <p:sldId id="825" r:id="rId59"/>
    <p:sldId id="847" r:id="rId60"/>
    <p:sldId id="722" r:id="rId61"/>
    <p:sldId id="727" r:id="rId62"/>
    <p:sldId id="728" r:id="rId63"/>
    <p:sldId id="729" r:id="rId64"/>
    <p:sldId id="843" r:id="rId65"/>
    <p:sldId id="732" r:id="rId66"/>
    <p:sldId id="883" r:id="rId67"/>
    <p:sldId id="885" r:id="rId68"/>
    <p:sldId id="886" r:id="rId69"/>
    <p:sldId id="733" r:id="rId70"/>
    <p:sldId id="888" r:id="rId71"/>
    <p:sldId id="889" r:id="rId72"/>
    <p:sldId id="735" r:id="rId73"/>
    <p:sldId id="736" r:id="rId74"/>
    <p:sldId id="856" r:id="rId75"/>
    <p:sldId id="901" r:id="rId76"/>
    <p:sldId id="844" r:id="rId77"/>
    <p:sldId id="857" r:id="rId78"/>
    <p:sldId id="858" r:id="rId79"/>
    <p:sldId id="859" r:id="rId80"/>
    <p:sldId id="864" r:id="rId81"/>
    <p:sldId id="865" r:id="rId82"/>
    <p:sldId id="868" r:id="rId83"/>
    <p:sldId id="869" r:id="rId84"/>
    <p:sldId id="867" r:id="rId85"/>
    <p:sldId id="870" r:id="rId86"/>
    <p:sldId id="875" r:id="rId87"/>
    <p:sldId id="871" r:id="rId88"/>
    <p:sldId id="876" r:id="rId89"/>
    <p:sldId id="877" r:id="rId90"/>
    <p:sldId id="892" r:id="rId91"/>
    <p:sldId id="878" r:id="rId92"/>
    <p:sldId id="891" r:id="rId93"/>
    <p:sldId id="879" r:id="rId94"/>
    <p:sldId id="860" r:id="rId95"/>
    <p:sldId id="902" r:id="rId96"/>
    <p:sldId id="325" r:id="rId97"/>
    <p:sldId id="827" r:id="rId98"/>
    <p:sldId id="832" r:id="rId99"/>
    <p:sldId id="833" r:id="rId100"/>
    <p:sldId id="760" r:id="rId101"/>
    <p:sldId id="780" r:id="rId102"/>
    <p:sldId id="761" r:id="rId103"/>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592" y="-16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94</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98</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56185"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97.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3.wdp"/></Relationships>
</file>

<file path=ppt/slides/_rels/slide98.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6.wdp"/></Relationships>
</file>

<file path=ppt/slides/_rels/slide99.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a:t>
            </a:r>
            <a:r>
              <a:rPr lang="en-US" altLang="zh-CN" sz="4000" dirty="0" smtClean="0">
                <a:solidFill>
                  <a:srgbClr val="800000"/>
                </a:solidFill>
                <a:latin typeface="Georgia" charset="0"/>
                <a:ea typeface="ＭＳ Ｐゴシック" charset="0"/>
                <a:cs typeface="ＭＳ Ｐゴシック" charset="0"/>
              </a:rPr>
              <a:t>High-Level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a:t>
            </a:r>
            <a:r>
              <a:rPr lang="en-US" altLang="zh-CN" dirty="0" smtClean="0"/>
              <a:t>5, </a:t>
            </a:r>
            <a:r>
              <a:rPr lang="en-US" altLang="zh-CN" dirty="0" smtClean="0"/>
              <a:t>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101</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102</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Simple </a:t>
            </a:r>
            <a:r>
              <a:rPr lang="en-US" sz="3600" dirty="0" smtClean="0"/>
              <a:t>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162435"/>
            <a:ext cx="4110678" cy="2179874"/>
          </a:xfrm>
        </p:spPr>
        <p:txBody>
          <a:bodyPr/>
          <a:lstStyle/>
          <a:p>
            <a:r>
              <a:rPr lang="en-US" sz="2800" dirty="0" smtClean="0"/>
              <a:t>Biggest failure of networking research: not enough good abstractions in network control.</a:t>
            </a:r>
          </a:p>
        </p:txBody>
      </p:sp>
      <p:sp>
        <p:nvSpPr>
          <p:cNvPr id="4" name="Rectangle 3"/>
          <p:cNvSpPr/>
          <p:nvPr/>
        </p:nvSpPr>
        <p:spPr>
          <a:xfrm>
            <a:off x="4742223" y="3531569"/>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benefits 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67</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68</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Maple/Basic 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90</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95</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11873</TotalTime>
  <Words>9025</Words>
  <Application>Microsoft Macintosh PowerPoint</Application>
  <PresentationFormat>On-screen Show (4:3)</PresentationFormat>
  <Paragraphs>1537</Paragraphs>
  <Slides>102</Slides>
  <Notes>97</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Blank Presentation</vt:lpstr>
      <vt:lpstr>Algorithmic SDN Programming: Toward High-Level SDN Programming</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A 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Maple/Basic Demo</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863</cp:revision>
  <cp:lastPrinted>2011-12-21T04:26:34Z</cp:lastPrinted>
  <dcterms:modified xsi:type="dcterms:W3CDTF">2015-11-30T16:03:42Z</dcterms:modified>
  <cp:category/>
</cp:coreProperties>
</file>